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130C0B15-35F1-4DE1-B6BE-7323CE610853}" type="datetimeFigureOut">
              <a:rPr lang="ru-RU" smtClean="0"/>
              <a:t>21.11.2015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FA79608-960A-455B-8083-692C6C902D54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0C0B15-35F1-4DE1-B6BE-7323CE610853}" type="datetimeFigureOut">
              <a:rPr lang="ru-RU" smtClean="0"/>
              <a:t>21.11.2015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A79608-960A-455B-8083-692C6C902D5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130C0B15-35F1-4DE1-B6BE-7323CE610853}" type="datetimeFigureOut">
              <a:rPr lang="ru-RU" smtClean="0"/>
              <a:t>21.11.2015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7FA79608-960A-455B-8083-692C6C902D54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0C0B15-35F1-4DE1-B6BE-7323CE610853}" type="datetimeFigureOut">
              <a:rPr lang="ru-RU" smtClean="0"/>
              <a:t>21.11.2015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FA79608-960A-455B-8083-692C6C902D54}" type="slidenum">
              <a:rPr lang="ru-RU" smtClean="0"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0C0B15-35F1-4DE1-B6BE-7323CE610853}" type="datetimeFigureOut">
              <a:rPr lang="ru-RU" smtClean="0"/>
              <a:t>21.11.2015</a:t>
            </a:fld>
            <a:endParaRPr lang="ru-RU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7FA79608-960A-455B-8083-692C6C902D54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130C0B15-35F1-4DE1-B6BE-7323CE610853}" type="datetimeFigureOut">
              <a:rPr lang="ru-RU" smtClean="0"/>
              <a:t>21.11.2015</a:t>
            </a:fld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7FA79608-960A-455B-8083-692C6C902D54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130C0B15-35F1-4DE1-B6BE-7323CE610853}" type="datetimeFigureOut">
              <a:rPr lang="ru-RU" smtClean="0"/>
              <a:t>21.11.2015</a:t>
            </a:fld>
            <a:endParaRPr lang="ru-RU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7FA79608-960A-455B-8083-692C6C902D54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/>
          </a:p>
        </p:txBody>
      </p:sp>
      <p:sp>
        <p:nvSpPr>
          <p:cNvPr id="16" name="Текст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5" name="Текст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0C0B15-35F1-4DE1-B6BE-7323CE610853}" type="datetimeFigureOut">
              <a:rPr lang="ru-RU" smtClean="0"/>
              <a:t>21.11.2015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FA79608-960A-455B-8083-692C6C902D5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0C0B15-35F1-4DE1-B6BE-7323CE610853}" type="datetimeFigureOut">
              <a:rPr lang="ru-RU" smtClean="0"/>
              <a:t>21.11.2015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FA79608-960A-455B-8083-692C6C902D5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0C0B15-35F1-4DE1-B6BE-7323CE610853}" type="datetimeFigureOut">
              <a:rPr lang="ru-RU" smtClean="0"/>
              <a:t>21.11.2015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FA79608-960A-455B-8083-692C6C902D54}" type="slidenum">
              <a:rPr lang="ru-RU" smtClean="0"/>
              <a:t>‹#›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130C0B15-35F1-4DE1-B6BE-7323CE610853}" type="datetimeFigureOut">
              <a:rPr lang="ru-RU" smtClean="0"/>
              <a:t>21.11.2015</a:t>
            </a:fld>
            <a:endParaRPr lang="ru-RU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7FA79608-960A-455B-8083-692C6C902D54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130C0B15-35F1-4DE1-B6BE-7323CE610853}" type="datetimeFigureOut">
              <a:rPr lang="ru-RU" smtClean="0"/>
              <a:t>21.11.2015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7FA79608-960A-455B-8083-692C6C902D54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geroi-otechestv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357686" y="5029200"/>
            <a:ext cx="4357718" cy="1828800"/>
          </a:xfrm>
        </p:spPr>
        <p:txBody>
          <a:bodyPr/>
          <a:lstStyle/>
          <a:p>
            <a:r>
              <a:rPr lang="ru-RU" dirty="0" smtClean="0"/>
              <a:t>Герой России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77500" lnSpcReduction="20000"/>
          </a:bodyPr>
          <a:lstStyle/>
          <a:p>
            <a:endParaRPr lang="ru-RU" dirty="0" smtClean="0"/>
          </a:p>
          <a:p>
            <a:r>
              <a:rPr lang="ru-RU" dirty="0" smtClean="0"/>
              <a:t>Номинация</a:t>
            </a: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Суламбек</a:t>
            </a:r>
            <a:r>
              <a:rPr lang="ru-RU" dirty="0" smtClean="0"/>
              <a:t> </a:t>
            </a:r>
            <a:r>
              <a:rPr lang="ru-RU" dirty="0" err="1" smtClean="0"/>
              <a:t>Осканов</a:t>
            </a:r>
            <a:endParaRPr lang="ru-RU" dirty="0"/>
          </a:p>
        </p:txBody>
      </p:sp>
      <p:pic>
        <p:nvPicPr>
          <p:cNvPr id="4" name="Содержимое 3" descr="image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3134171" y="1600200"/>
            <a:ext cx="3110608" cy="4495800"/>
          </a:xfr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0" y="1571612"/>
            <a:ext cx="91440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/>
              <a:t>Суламбек</a:t>
            </a:r>
            <a:r>
              <a:rPr lang="ru-RU" dirty="0"/>
              <a:t> </a:t>
            </a:r>
            <a:r>
              <a:rPr lang="ru-RU" dirty="0" err="1"/>
              <a:t>Сусаркулович</a:t>
            </a:r>
            <a:r>
              <a:rPr lang="ru-RU" dirty="0"/>
              <a:t> </a:t>
            </a:r>
            <a:r>
              <a:rPr lang="ru-RU" dirty="0" err="1"/>
              <a:t>Осканов</a:t>
            </a:r>
            <a:r>
              <a:rPr lang="ru-RU" dirty="0"/>
              <a:t> родился 8 января 1943 </a:t>
            </a:r>
            <a:r>
              <a:rPr lang="ru-RU" dirty="0" err="1"/>
              <a:t>годa</a:t>
            </a:r>
            <a:r>
              <a:rPr lang="ru-RU" dirty="0"/>
              <a:t> в селе </a:t>
            </a:r>
            <a:r>
              <a:rPr lang="ru-RU" dirty="0" err="1"/>
              <a:t>Плиево</a:t>
            </a:r>
            <a:r>
              <a:rPr lang="ru-RU" dirty="0"/>
              <a:t> Назрановского района Чечено-Ингушской АССР (ныне Республики Ингушетия) в крестьянской семье.</a:t>
            </a:r>
          </a:p>
          <a:p>
            <a:r>
              <a:rPr lang="ru-RU" dirty="0"/>
              <a:t>После окончания школы </a:t>
            </a:r>
            <a:r>
              <a:rPr lang="ru-RU" dirty="0" err="1"/>
              <a:t>Осканов</a:t>
            </a:r>
            <a:r>
              <a:rPr lang="ru-RU" dirty="0"/>
              <a:t> поступил в ремесленное училище в </a:t>
            </a:r>
            <a:r>
              <a:rPr lang="ru-RU" dirty="0" smtClean="0"/>
              <a:t>Грозном Одновременно </a:t>
            </a:r>
            <a:r>
              <a:rPr lang="ru-RU" dirty="0"/>
              <a:t>учился в местном аэроклубе.</a:t>
            </a:r>
          </a:p>
          <a:p>
            <a:r>
              <a:rPr lang="ru-RU" dirty="0"/>
              <a:t>В 1966 году с отличием окончил </a:t>
            </a:r>
            <a:r>
              <a:rPr lang="ru-RU" dirty="0" err="1"/>
              <a:t>Качинское</a:t>
            </a:r>
            <a:r>
              <a:rPr lang="ru-RU" dirty="0"/>
              <a:t> высшее военное авиационное училище лётчиков и стал лётчиком-инструктором в звании лейтенанта. В 1969 году назначен заместителем командира учебной авиационной эскадрильи.</a:t>
            </a:r>
          </a:p>
          <a:p>
            <a:r>
              <a:rPr lang="ru-RU" dirty="0"/>
              <a:t>С окончанием в 1974 году Военно-политической академии имени В. И. Ленина </a:t>
            </a:r>
            <a:r>
              <a:rPr lang="ru-RU" dirty="0" err="1"/>
              <a:t>Осканов</a:t>
            </a:r>
            <a:r>
              <a:rPr lang="ru-RU" dirty="0"/>
              <a:t> получил назначение на должность заместителя командира истребительно-авиационного полка Группы советских войск в Германии. Было присвоено звание «Военный лётчик 1-го класса» заместителя командира истребительно-авиационного соединения Южной группы войск в Венгрии. Ему было присвоению звание «Заслуженный военный лётчик СССР».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14282" y="1714489"/>
            <a:ext cx="8786874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 1987 году полковник </a:t>
            </a:r>
            <a:r>
              <a:rPr lang="ru-RU" dirty="0" err="1" smtClean="0"/>
              <a:t>Осканов</a:t>
            </a:r>
            <a:r>
              <a:rPr lang="ru-RU" dirty="0" smtClean="0"/>
              <a:t> был назначен заместителем начальника Центра боевой подготовки и переучивания лётного состава ВВС СССР в Липецке. 6 мая 1989 года ему было присвоено воинское звание "генерал-майор авиации". В том же году он был назначен начальником Липецкого центра боевой подготовки.</a:t>
            </a:r>
          </a:p>
          <a:p>
            <a:r>
              <a:rPr lang="ru-RU" dirty="0" smtClean="0"/>
              <a:t>В 1990 году генерал-майор </a:t>
            </a:r>
            <a:r>
              <a:rPr lang="ru-RU" dirty="0" err="1" smtClean="0"/>
              <a:t>Осканов</a:t>
            </a:r>
            <a:r>
              <a:rPr lang="ru-RU" dirty="0" smtClean="0"/>
              <a:t> защищает диссертацию на соискание учёной степени кандидата военных наук. В том же году он получает звание — «Заслуженный специалист Вооруженных Сил СССР». В 1991 году он заочно окончил Военную академию Генерального штаба.</a:t>
            </a:r>
          </a:p>
          <a:p>
            <a:r>
              <a:rPr lang="ru-RU" dirty="0" smtClean="0"/>
              <a:t>7 февраля 1992 года при выполнении тренировочного полёта в сложных метеорологических условиях у самолёта МиГ-29, который пилотировал </a:t>
            </a:r>
            <a:r>
              <a:rPr lang="ru-RU" dirty="0" err="1" smtClean="0"/>
              <a:t>Осканов</a:t>
            </a:r>
            <a:r>
              <a:rPr lang="ru-RU" dirty="0" smtClean="0"/>
              <a:t>, произошёл отказ авиагоризонта, в результате чего в условиях плохой видимости была потеряна пространственная ориентировка. Выйдя из облаков, лётчик увидел перед собой населённый пункт. Ценой собственной жизни генерал-майор </a:t>
            </a:r>
            <a:r>
              <a:rPr lang="ru-RU" dirty="0" err="1" smtClean="0"/>
              <a:t>Осканов</a:t>
            </a:r>
            <a:r>
              <a:rPr lang="ru-RU" dirty="0" smtClean="0"/>
              <a:t> сумел предотвратить падение самолёта на посёлок Хворостянку </a:t>
            </a:r>
            <a:r>
              <a:rPr lang="ru-RU" dirty="0" err="1" smtClean="0"/>
              <a:t>Добринского</a:t>
            </a:r>
            <a:r>
              <a:rPr lang="ru-RU" dirty="0" smtClean="0"/>
              <a:t> района Липецкой области. </a:t>
            </a:r>
          </a:p>
          <a:p>
            <a:endParaRPr lang="ru-RU" dirty="0"/>
          </a:p>
          <a:p>
            <a:r>
              <a:rPr lang="ru-RU" dirty="0" smtClean="0"/>
              <a:t>Похоронен </a:t>
            </a:r>
            <a:r>
              <a:rPr lang="ru-RU" dirty="0"/>
              <a:t>генерал-майор </a:t>
            </a:r>
            <a:r>
              <a:rPr lang="ru-RU" dirty="0" err="1"/>
              <a:t>Осканов</a:t>
            </a:r>
            <a:r>
              <a:rPr lang="ru-RU" dirty="0"/>
              <a:t> в родном селе </a:t>
            </a:r>
            <a:r>
              <a:rPr lang="ru-RU" dirty="0" err="1"/>
              <a:t>Плиево</a:t>
            </a:r>
            <a:r>
              <a:rPr lang="ru-RU" dirty="0"/>
              <a:t> Республики Ингушетия.</a:t>
            </a:r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Награды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0" y="1571612"/>
            <a:ext cx="892971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Указом Президента России от 11 апреля 1992 года за мужество и героизм, проявленные при исполнении воинского долга генерал-майору авиации С. С. </a:t>
            </a:r>
            <a:r>
              <a:rPr lang="ru-RU" dirty="0" err="1"/>
              <a:t>Осканову</a:t>
            </a:r>
            <a:r>
              <a:rPr lang="ru-RU" dirty="0"/>
              <a:t> посмертно присвоено звание Героя Российской Федерации.</a:t>
            </a:r>
          </a:p>
        </p:txBody>
      </p:sp>
      <p:pic>
        <p:nvPicPr>
          <p:cNvPr id="4" name="Рисунок 3" descr="1527_x92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8" y="2357430"/>
            <a:ext cx="3857652" cy="228865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42844" y="2643182"/>
            <a:ext cx="464347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Ранее награждён орденами Красной Звезды, «За службу Родине в Вооружённых Силах СССР», медалями.</a:t>
            </a:r>
          </a:p>
        </p:txBody>
      </p:sp>
      <p:pic>
        <p:nvPicPr>
          <p:cNvPr id="6" name="Рисунок 5" descr="37864_html_m30f3df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1538" y="3643314"/>
            <a:ext cx="2535335" cy="2586042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Память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214282" y="1785926"/>
            <a:ext cx="864399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dirty="0"/>
              <a:t>В 2008 году именем </a:t>
            </a:r>
            <a:r>
              <a:rPr lang="ru-RU" dirty="0" err="1"/>
              <a:t>Суламбека</a:t>
            </a:r>
            <a:r>
              <a:rPr lang="ru-RU" dirty="0"/>
              <a:t> </a:t>
            </a:r>
            <a:r>
              <a:rPr lang="ru-RU" dirty="0" err="1"/>
              <a:t>Осканова</a:t>
            </a:r>
            <a:r>
              <a:rPr lang="ru-RU" dirty="0"/>
              <a:t> названа планируемая улица в Елецком районе в Липецке.</a:t>
            </a:r>
          </a:p>
          <a:p>
            <a:pPr>
              <a:buFont typeface="Arial" pitchFamily="34" charset="0"/>
              <a:buChar char="•"/>
            </a:pPr>
            <a:r>
              <a:rPr lang="ru-RU" dirty="0"/>
              <a:t>Именем </a:t>
            </a:r>
            <a:r>
              <a:rPr lang="ru-RU" dirty="0" err="1"/>
              <a:t>Суламбека</a:t>
            </a:r>
            <a:r>
              <a:rPr lang="ru-RU" dirty="0"/>
              <a:t> </a:t>
            </a:r>
            <a:r>
              <a:rPr lang="ru-RU" dirty="0" err="1"/>
              <a:t>Осканова</a:t>
            </a:r>
            <a:r>
              <a:rPr lang="ru-RU" dirty="0"/>
              <a:t> названы улица и площадь в станице Орджоникидзевской, на площади установлен памятник герою.</a:t>
            </a:r>
          </a:p>
          <a:p>
            <a:pPr>
              <a:buFont typeface="Arial" pitchFamily="34" charset="0"/>
              <a:buChar char="•"/>
            </a:pPr>
            <a:r>
              <a:rPr lang="ru-RU" dirty="0"/>
              <a:t>На месте гибели лётчика установлен памятник.</a:t>
            </a:r>
          </a:p>
          <a:p>
            <a:pPr>
              <a:buFont typeface="Arial" pitchFamily="34" charset="0"/>
              <a:buChar char="•"/>
            </a:pPr>
            <a:r>
              <a:rPr lang="ru-RU" dirty="0"/>
              <a:t>В средней школе № 13 села </a:t>
            </a:r>
            <a:r>
              <a:rPr lang="ru-RU" dirty="0" err="1"/>
              <a:t>Плиево</a:t>
            </a:r>
            <a:r>
              <a:rPr lang="ru-RU" dirty="0"/>
              <a:t> открыт музей имени Героя.</a:t>
            </a:r>
          </a:p>
          <a:p>
            <a:pPr>
              <a:buFont typeface="Arial" pitchFamily="34" charset="0"/>
              <a:buChar char="•"/>
            </a:pPr>
            <a:r>
              <a:rPr lang="ru-RU" dirty="0"/>
              <a:t>Именем </a:t>
            </a:r>
            <a:r>
              <a:rPr lang="ru-RU" dirty="0" err="1"/>
              <a:t>Осканова</a:t>
            </a:r>
            <a:r>
              <a:rPr lang="ru-RU" dirty="0"/>
              <a:t> названа школа в </a:t>
            </a:r>
            <a:r>
              <a:rPr lang="ru-RU" dirty="0" smtClean="0"/>
              <a:t>Назрани.  </a:t>
            </a:r>
            <a:r>
              <a:rPr lang="ru-RU" dirty="0"/>
              <a:t>В Ингушетии проводятся турниры по боксу на призы имени </a:t>
            </a:r>
            <a:r>
              <a:rPr lang="ru-RU" dirty="0" err="1"/>
              <a:t>Суламбека</a:t>
            </a:r>
            <a:r>
              <a:rPr lang="ru-RU" dirty="0"/>
              <a:t> </a:t>
            </a:r>
            <a:r>
              <a:rPr lang="ru-RU" dirty="0" err="1"/>
              <a:t>Осканова</a:t>
            </a:r>
            <a:r>
              <a:rPr lang="ru-RU" dirty="0"/>
              <a:t>.</a:t>
            </a:r>
          </a:p>
          <a:p>
            <a:pPr>
              <a:buFont typeface="Arial" pitchFamily="34" charset="0"/>
              <a:buChar char="•"/>
            </a:pPr>
            <a:r>
              <a:rPr lang="ru-RU" dirty="0"/>
              <a:t>Имя </a:t>
            </a:r>
            <a:r>
              <a:rPr lang="ru-RU" dirty="0" err="1"/>
              <a:t>Суламбека</a:t>
            </a:r>
            <a:r>
              <a:rPr lang="ru-RU" dirty="0"/>
              <a:t> </a:t>
            </a:r>
            <a:r>
              <a:rPr lang="ru-RU" dirty="0" err="1"/>
              <a:t>Сусаркуловича</a:t>
            </a:r>
            <a:r>
              <a:rPr lang="ru-RU" dirty="0"/>
              <a:t> </a:t>
            </a:r>
            <a:r>
              <a:rPr lang="ru-RU" dirty="0" err="1"/>
              <a:t>Осканова</a:t>
            </a:r>
            <a:r>
              <a:rPr lang="ru-RU" dirty="0"/>
              <a:t> присвоено открытому акционерному обществу «Аэропорт «</a:t>
            </a:r>
            <a:r>
              <a:rPr lang="ru-RU" dirty="0" err="1"/>
              <a:t>Магас</a:t>
            </a:r>
            <a:r>
              <a:rPr lang="ru-RU" dirty="0"/>
              <a:t>»</a:t>
            </a:r>
          </a:p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Рисунок 3" descr="395cd523934183c9f9ab2138c6ee953d_i-138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643702" y="4500570"/>
            <a:ext cx="1482341" cy="1976454"/>
          </a:xfrm>
          <a:prstGeom prst="rect">
            <a:avLst/>
          </a:prstGeom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бычная">
  <a:themeElements>
    <a:clrScheme name="Обычная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Обычная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Обычная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13</TotalTime>
  <Words>153</Words>
  <Application>Microsoft Office PowerPoint</Application>
  <PresentationFormat>Экран (4:3)</PresentationFormat>
  <Paragraphs>25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Обычная</vt:lpstr>
      <vt:lpstr>Герой России</vt:lpstr>
      <vt:lpstr>Суламбек Осканов</vt:lpstr>
      <vt:lpstr>Слайд 3</vt:lpstr>
      <vt:lpstr>Слайд 4</vt:lpstr>
      <vt:lpstr>Награды</vt:lpstr>
      <vt:lpstr>Память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Герой России</dc:title>
  <dc:creator>Home</dc:creator>
  <cp:lastModifiedBy>Home</cp:lastModifiedBy>
  <cp:revision>2</cp:revision>
  <dcterms:created xsi:type="dcterms:W3CDTF">2015-11-21T14:47:40Z</dcterms:created>
  <dcterms:modified xsi:type="dcterms:W3CDTF">2015-11-21T15:00:57Z</dcterms:modified>
</cp:coreProperties>
</file>